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03" r:id="rId3"/>
    <p:sldId id="404" r:id="rId4"/>
    <p:sldId id="405" r:id="rId5"/>
    <p:sldId id="294" r:id="rId6"/>
    <p:sldId id="295" r:id="rId7"/>
    <p:sldId id="297" r:id="rId8"/>
    <p:sldId id="296" r:id="rId9"/>
    <p:sldId id="298" r:id="rId10"/>
    <p:sldId id="413" r:id="rId11"/>
    <p:sldId id="414" r:id="rId12"/>
    <p:sldId id="415" r:id="rId13"/>
    <p:sldId id="409" r:id="rId14"/>
    <p:sldId id="410" r:id="rId15"/>
    <p:sldId id="411" r:id="rId16"/>
    <p:sldId id="416" r:id="rId17"/>
    <p:sldId id="418" r:id="rId18"/>
    <p:sldId id="419" r:id="rId19"/>
    <p:sldId id="417" r:id="rId20"/>
    <p:sldId id="420"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331" r:id="rId54"/>
    <p:sldId id="332" r:id="rId55"/>
    <p:sldId id="333" r:id="rId56"/>
    <p:sldId id="392" r:id="rId57"/>
    <p:sldId id="393" r:id="rId58"/>
    <p:sldId id="334" r:id="rId59"/>
    <p:sldId id="335" r:id="rId60"/>
    <p:sldId id="336" r:id="rId61"/>
    <p:sldId id="374" r:id="rId62"/>
    <p:sldId id="375" r:id="rId63"/>
    <p:sldId id="376" r:id="rId64"/>
    <p:sldId id="377" r:id="rId65"/>
    <p:sldId id="378" r:id="rId66"/>
    <p:sldId id="379"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364" r:id="rId95"/>
    <p:sldId id="365" r:id="rId96"/>
    <p:sldId id="366" r:id="rId97"/>
    <p:sldId id="367" r:id="rId98"/>
    <p:sldId id="368" r:id="rId99"/>
    <p:sldId id="369" r:id="rId100"/>
    <p:sldId id="370" r:id="rId101"/>
    <p:sldId id="371" r:id="rId102"/>
    <p:sldId id="372" r:id="rId103"/>
    <p:sldId id="373" r:id="rId104"/>
    <p:sldId id="380" r:id="rId105"/>
    <p:sldId id="381" r:id="rId106"/>
    <p:sldId id="382" r:id="rId107"/>
    <p:sldId id="383" r:id="rId108"/>
    <p:sldId id="384" r:id="rId109"/>
    <p:sldId id="385" r:id="rId110"/>
    <p:sldId id="386" r:id="rId111"/>
    <p:sldId id="387" r:id="rId112"/>
    <p:sldId id="388" r:id="rId113"/>
    <p:sldId id="389" r:id="rId114"/>
    <p:sldId id="390" r:id="rId115"/>
    <p:sldId id="391" r:id="rId116"/>
    <p:sldId id="399" r:id="rId117"/>
    <p:sldId id="400" r:id="rId118"/>
    <p:sldId id="401" r:id="rId119"/>
    <p:sldId id="394" r:id="rId120"/>
    <p:sldId id="395" r:id="rId121"/>
    <p:sldId id="396" r:id="rId122"/>
    <p:sldId id="397" r:id="rId123"/>
    <p:sldId id="398" r:id="rId124"/>
  </p:sldIdLst>
  <p:sldSz cx="9144000" cy="6858000" type="screen4x3"/>
  <p:notesSz cx="6858000" cy="9144000"/>
  <p:photoAlbum/>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2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Latn-R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329540140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82634468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Latn-R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425545386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233775617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R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318271311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200307253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53875886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Latn-R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117727914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Latn-R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299226765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260547381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5ACF25F-6167-48AC-A470-291EC47A367F}" type="datetimeFigureOut">
              <a:rPr lang="sr-Latn-RS" smtClean="0"/>
              <a:t>14.3.2019.</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575179EF-FA6D-480C-B5AC-C639DF44059A}" type="slidenum">
              <a:rPr lang="sr-Latn-RS" smtClean="0"/>
              <a:t>‹N°›</a:t>
            </a:fld>
            <a:endParaRPr lang="sr-Latn-RS"/>
          </a:p>
        </p:txBody>
      </p:sp>
    </p:spTree>
    <p:extLst>
      <p:ext uri="{BB962C8B-B14F-4D97-AF65-F5344CB8AC3E}">
        <p14:creationId xmlns:p14="http://schemas.microsoft.com/office/powerpoint/2010/main" val="168573369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ACF25F-6167-48AC-A470-291EC47A367F}" type="datetimeFigureOut">
              <a:rPr lang="sr-Latn-RS" smtClean="0"/>
              <a:t>14.3.2019.</a:t>
            </a:fld>
            <a:endParaRPr lang="sr-Latn-R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179EF-FA6D-480C-B5AC-C639DF44059A}" type="slidenum">
              <a:rPr lang="sr-Latn-RS" smtClean="0"/>
              <a:t>‹N°›</a:t>
            </a:fld>
            <a:endParaRPr lang="sr-Latn-RS"/>
          </a:p>
        </p:txBody>
      </p:sp>
    </p:spTree>
    <p:extLst>
      <p:ext uri="{BB962C8B-B14F-4D97-AF65-F5344CB8AC3E}">
        <p14:creationId xmlns:p14="http://schemas.microsoft.com/office/powerpoint/2010/main" val="3558803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75448" y="1268760"/>
            <a:ext cx="3734319" cy="3722181"/>
          </a:xfrm>
          <a:prstGeom prst="rect">
            <a:avLst/>
          </a:prstGeom>
        </p:spPr>
      </p:pic>
      <p:sp>
        <p:nvSpPr>
          <p:cNvPr id="10" name="Rectangle 9"/>
          <p:cNvSpPr/>
          <p:nvPr/>
        </p:nvSpPr>
        <p:spPr>
          <a:xfrm>
            <a:off x="1358394" y="5330825"/>
            <a:ext cx="6129081" cy="923330"/>
          </a:xfrm>
          <a:prstGeom prst="rect">
            <a:avLst/>
          </a:prstGeom>
        </p:spPr>
        <p:txBody>
          <a:bodyPr wrap="square">
            <a:spAutoFit/>
          </a:bodyPr>
          <a:lstStyle/>
          <a:p>
            <a:pPr algn="ctr"/>
            <a:r>
              <a:rPr lang="fr-FR" dirty="0" smtClean="0">
                <a:solidFill>
                  <a:schemeClr val="bg1"/>
                </a:solidFill>
              </a:rPr>
              <a:t>Belgrade, Serbie</a:t>
            </a:r>
          </a:p>
          <a:p>
            <a:pPr algn="ctr"/>
            <a:r>
              <a:rPr lang="fr-FR" dirty="0" smtClean="0">
                <a:solidFill>
                  <a:schemeClr val="bg1"/>
                </a:solidFill>
              </a:rPr>
              <a:t>www.clio.rs</a:t>
            </a:r>
            <a:endParaRPr lang="en-US" dirty="0" smtClean="0"/>
          </a:p>
          <a:p>
            <a:pPr algn="ctr"/>
            <a:endParaRPr lang="fr-FR" dirty="0" smtClean="0">
              <a:solidFill>
                <a:schemeClr val="bg1"/>
              </a:solidFill>
            </a:endParaRPr>
          </a:p>
        </p:txBody>
      </p:sp>
    </p:spTree>
    <p:extLst>
      <p:ext uri="{BB962C8B-B14F-4D97-AF65-F5344CB8AC3E}">
        <p14:creationId xmlns:p14="http://schemas.microsoft.com/office/powerpoint/2010/main" val="1066781949"/>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332656"/>
            <a:ext cx="7704856" cy="6370975"/>
          </a:xfrm>
          <a:prstGeom prst="rect">
            <a:avLst/>
          </a:prstGeom>
        </p:spPr>
        <p:txBody>
          <a:bodyPr wrap="square">
            <a:spAutoFit/>
          </a:bodyPr>
          <a:lstStyle/>
          <a:p>
            <a:r>
              <a:rPr lang="fr-FR" sz="2400" dirty="0">
                <a:solidFill>
                  <a:schemeClr val="bg1"/>
                </a:solidFill>
              </a:rPr>
              <a:t>CLIO est une maison d’édition privée fondée en 1990. Elle a lancé dix-sept bibliothèques avec plus de 600 titres traduits jusqu’à aujourd’hui. Ces bibliothèques traitent la littérature contemporaine de toutes les parties du monde, la prose, le marketing, l’écologie, l’histoire, le multimédia, les essais ainsi que les critiques. Par exemple, la bibliothèque ARS traite des différents domaines artistiques : le théâtre, la musique, le film, la peinture, etc. Des monographies d’artistes éminents sont publiées dans le cadre d’une bibliothèque spéciale. Les éditions de la bibliothèque AGORA sont particulièrement intéressantes pour le public académique; des études et polémiques anthropologiques et culturelles sont publiées dans le cadre de cette bibliothèque, ainsi que des livres traitant la muséologie et la bibliothéconomie. CLIO édite également deux magazines, l’un est consacré à la musique et l’autre à la culture et aux coutumes des Slaves. </a:t>
            </a:r>
            <a:endParaRPr lang="sr-Latn-RS" sz="2400" dirty="0">
              <a:solidFill>
                <a:schemeClr val="bg1"/>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12690" y="5805264"/>
            <a:ext cx="709983" cy="707675"/>
          </a:xfrm>
          <a:prstGeom prst="rect">
            <a:avLst/>
          </a:prstGeom>
        </p:spPr>
      </p:pic>
    </p:spTree>
    <p:extLst>
      <p:ext uri="{BB962C8B-B14F-4D97-AF65-F5344CB8AC3E}">
        <p14:creationId xmlns:p14="http://schemas.microsoft.com/office/powerpoint/2010/main" val="871071784"/>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1484784"/>
            <a:ext cx="7704856" cy="3785652"/>
          </a:xfrm>
          <a:prstGeom prst="rect">
            <a:avLst/>
          </a:prstGeom>
        </p:spPr>
        <p:txBody>
          <a:bodyPr wrap="square">
            <a:spAutoFit/>
          </a:bodyPr>
          <a:lstStyle/>
          <a:p>
            <a:r>
              <a:rPr lang="fr-FR" sz="2400" dirty="0" smtClean="0">
                <a:solidFill>
                  <a:schemeClr val="bg1"/>
                </a:solidFill>
              </a:rPr>
              <a:t>La </a:t>
            </a:r>
            <a:r>
              <a:rPr lang="fr-FR" sz="2400" dirty="0">
                <a:solidFill>
                  <a:schemeClr val="bg1"/>
                </a:solidFill>
              </a:rPr>
              <a:t>principale caractéristique de la maison d’édition CLIO est une politique conséquente, qui a pour but d’entamer un dialogue avec ses lecteurs et d’offrir un choix de grande qualité, choix qui souligne une relation active entre l’éditeur et le lecteur. Il s’agit d’efforts qui mènent à un progrès démocratique, tandis que les livres encouragent à une communication ouverte avec le public. La maison d’édition CLIO a réussi à organiser une communication très large avec les experts de tous les domaines auxquels appartiennent les livres publiés par ses soins. </a:t>
            </a:r>
            <a:endParaRPr lang="sr-Latn-RS" sz="2400" dirty="0">
              <a:solidFill>
                <a:schemeClr val="bg1"/>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12690" y="5805264"/>
            <a:ext cx="709983" cy="707675"/>
          </a:xfrm>
          <a:prstGeom prst="rect">
            <a:avLst/>
          </a:prstGeom>
        </p:spPr>
      </p:pic>
    </p:spTree>
    <p:extLst>
      <p:ext uri="{BB962C8B-B14F-4D97-AF65-F5344CB8AC3E}">
        <p14:creationId xmlns:p14="http://schemas.microsoft.com/office/powerpoint/2010/main" val="3481934199"/>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548680"/>
            <a:ext cx="7704856" cy="5632311"/>
          </a:xfrm>
          <a:prstGeom prst="rect">
            <a:avLst/>
          </a:prstGeom>
        </p:spPr>
        <p:txBody>
          <a:bodyPr wrap="square">
            <a:spAutoFit/>
          </a:bodyPr>
          <a:lstStyle/>
          <a:p>
            <a:r>
              <a:rPr lang="fr-FR" sz="2400" dirty="0">
                <a:solidFill>
                  <a:schemeClr val="bg1"/>
                </a:solidFill>
              </a:rPr>
              <a:t>Ayant donné la priorité aux éditions françaises, la promotion de ces éditions est primordiale. Plusieurs auteurs français ont déjà séjourné à Belgrade dans le cadre de ces promotions. Ces titres ont déjà été intégrés dans le programme des facultés de philosophie de Belgrade et </a:t>
            </a:r>
            <a:r>
              <a:rPr lang="fr-FR" sz="2400" dirty="0" err="1">
                <a:solidFill>
                  <a:schemeClr val="bg1"/>
                </a:solidFill>
              </a:rPr>
              <a:t>Novi</a:t>
            </a:r>
            <a:r>
              <a:rPr lang="fr-FR" sz="2400" dirty="0">
                <a:solidFill>
                  <a:schemeClr val="bg1"/>
                </a:solidFill>
              </a:rPr>
              <a:t> </a:t>
            </a:r>
            <a:r>
              <a:rPr lang="fr-FR" sz="2400" dirty="0" err="1">
                <a:solidFill>
                  <a:schemeClr val="bg1"/>
                </a:solidFill>
              </a:rPr>
              <a:t>Sad</a:t>
            </a:r>
            <a:r>
              <a:rPr lang="fr-FR" sz="2400" dirty="0">
                <a:solidFill>
                  <a:schemeClr val="bg1"/>
                </a:solidFill>
              </a:rPr>
              <a:t>, ainsi que des facultés des sciences politiques, des arts dramatiques et des beaux-arts. Une collaboration avec l’Institut français de Serbie, d’une importance essentielle, a été établie. Institut français de Serbie apporte son aide concernant l’obtention des droits d’auteurs pour certains titres, mais aussi quand il s’agit de l’organisation d’événements divers dans le cadre de la promotion de la culture française, par l’intermédiaire des publications de la maison d’édition CLIO, ainsi que des visites de représentants de maisons d’édition françaises en Serbie.</a:t>
            </a:r>
            <a:endParaRPr lang="sr-Latn-RS" sz="2400" dirty="0">
              <a:solidFill>
                <a:schemeClr val="bg1"/>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12690" y="5805264"/>
            <a:ext cx="709983" cy="707675"/>
          </a:xfrm>
          <a:prstGeom prst="rect">
            <a:avLst/>
          </a:prstGeom>
        </p:spPr>
      </p:pic>
    </p:spTree>
    <p:extLst>
      <p:ext uri="{BB962C8B-B14F-4D97-AF65-F5344CB8AC3E}">
        <p14:creationId xmlns:p14="http://schemas.microsoft.com/office/powerpoint/2010/main" val="3481934199"/>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90985_979583612106300_778807904526478259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66196334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91918_980748088656519_1638700880956756845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323850"/>
            <a:ext cx="9144000" cy="6210300"/>
          </a:xfrm>
          <a:prstGeom prst="rect">
            <a:avLst/>
          </a:prstGeom>
          <a:noFill/>
          <a:ln>
            <a:noFill/>
          </a:ln>
        </p:spPr>
      </p:pic>
    </p:spTree>
    <p:extLst>
      <p:ext uri="{BB962C8B-B14F-4D97-AF65-F5344CB8AC3E}">
        <p14:creationId xmlns:p14="http://schemas.microsoft.com/office/powerpoint/2010/main" val="86321821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87745_981558675242127_8803342980590565697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44294619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_MG_2205"/>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70745390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523973_1064651750266152_1148799135831521308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203054795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18810249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18810249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18810249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1143000" y="857250"/>
            <a:ext cx="6858000" cy="5143500"/>
          </a:xfrm>
          <a:prstGeom prst="rect">
            <a:avLst/>
          </a:prstGeom>
        </p:spPr>
      </p:pic>
    </p:spTree>
    <p:extLst>
      <p:ext uri="{BB962C8B-B14F-4D97-AF65-F5344CB8AC3E}">
        <p14:creationId xmlns:p14="http://schemas.microsoft.com/office/powerpoint/2010/main" val="16504113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1143000" y="857250"/>
            <a:ext cx="6858000" cy="5143500"/>
          </a:xfrm>
          <a:prstGeom prst="rect">
            <a:avLst/>
          </a:prstGeom>
        </p:spPr>
      </p:pic>
    </p:spTree>
    <p:extLst>
      <p:ext uri="{BB962C8B-B14F-4D97-AF65-F5344CB8AC3E}">
        <p14:creationId xmlns:p14="http://schemas.microsoft.com/office/powerpoint/2010/main" val="16504113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1122462" y="857250"/>
            <a:ext cx="6858000" cy="5143500"/>
          </a:xfrm>
          <a:prstGeom prst="rect">
            <a:avLst/>
          </a:prstGeom>
        </p:spPr>
      </p:pic>
    </p:spTree>
    <p:extLst>
      <p:ext uri="{BB962C8B-B14F-4D97-AF65-F5344CB8AC3E}">
        <p14:creationId xmlns:p14="http://schemas.microsoft.com/office/powerpoint/2010/main" val="16504113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335109741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0" y="857250"/>
            <a:ext cx="9144000" cy="5143500"/>
          </a:xfrm>
          <a:prstGeom prst="rect">
            <a:avLst/>
          </a:prstGeom>
        </p:spPr>
      </p:pic>
    </p:spTree>
    <p:extLst>
      <p:ext uri="{BB962C8B-B14F-4D97-AF65-F5344CB8AC3E}">
        <p14:creationId xmlns:p14="http://schemas.microsoft.com/office/powerpoint/2010/main" val="25413579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0" y="857250"/>
            <a:ext cx="9144000" cy="5143500"/>
          </a:xfrm>
          <a:prstGeom prst="rect">
            <a:avLst/>
          </a:prstGeom>
        </p:spPr>
      </p:pic>
    </p:spTree>
    <p:extLst>
      <p:ext uri="{BB962C8B-B14F-4D97-AF65-F5344CB8AC3E}">
        <p14:creationId xmlns:p14="http://schemas.microsoft.com/office/powerpoint/2010/main" val="25413579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0" y="857250"/>
            <a:ext cx="9144000" cy="5143500"/>
          </a:xfrm>
          <a:prstGeom prst="rect">
            <a:avLst/>
          </a:prstGeom>
        </p:spPr>
      </p:pic>
    </p:spTree>
    <p:extLst>
      <p:ext uri="{BB962C8B-B14F-4D97-AF65-F5344CB8AC3E}">
        <p14:creationId xmlns:p14="http://schemas.microsoft.com/office/powerpoint/2010/main" val="335109741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0" y="857250"/>
            <a:ext cx="9144000" cy="5143500"/>
          </a:xfrm>
          <a:prstGeom prst="rect">
            <a:avLst/>
          </a:prstGeom>
        </p:spPr>
      </p:pic>
    </p:spTree>
    <p:extLst>
      <p:ext uri="{BB962C8B-B14F-4D97-AF65-F5344CB8AC3E}">
        <p14:creationId xmlns:p14="http://schemas.microsoft.com/office/powerpoint/2010/main" val="25413579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40911_1064652993599361_345916306564896603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119063"/>
            <a:ext cx="9144000" cy="6619875"/>
          </a:xfrm>
          <a:prstGeom prst="rect">
            <a:avLst/>
          </a:prstGeom>
          <a:noFill/>
          <a:ln>
            <a:noFill/>
          </a:ln>
        </p:spPr>
      </p:pic>
    </p:spTree>
    <p:extLst>
      <p:ext uri="{BB962C8B-B14F-4D97-AF65-F5344CB8AC3E}">
        <p14:creationId xmlns:p14="http://schemas.microsoft.com/office/powerpoint/2010/main" val="58078507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40784_1064651746932819_518913797307514311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206364721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75905_603124286418903_2127079659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81695302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269621_1040889319309062_6514224751671517710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46676494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35156_1042340042497323_4968194483006620040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11253756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734156_1040338869364107_1371309037299684823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416519253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924328_1073903712674289_410720819475858732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248848051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961533_1073903692674291_212699129585484417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914400"/>
            <a:ext cx="9144000" cy="5029200"/>
          </a:xfrm>
          <a:prstGeom prst="rect">
            <a:avLst/>
          </a:prstGeom>
          <a:noFill/>
          <a:ln>
            <a:noFill/>
          </a:ln>
        </p:spPr>
      </p:pic>
    </p:spTree>
    <p:extLst>
      <p:ext uri="{BB962C8B-B14F-4D97-AF65-F5344CB8AC3E}">
        <p14:creationId xmlns:p14="http://schemas.microsoft.com/office/powerpoint/2010/main" val="288951371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139443_1073903872674273_6075990961693788546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1114425"/>
            <a:ext cx="9144000" cy="4629150"/>
          </a:xfrm>
          <a:prstGeom prst="rect">
            <a:avLst/>
          </a:prstGeom>
          <a:noFill/>
          <a:ln>
            <a:noFill/>
          </a:ln>
        </p:spPr>
      </p:pic>
    </p:spTree>
    <p:extLst>
      <p:ext uri="{BB962C8B-B14F-4D97-AF65-F5344CB8AC3E}">
        <p14:creationId xmlns:p14="http://schemas.microsoft.com/office/powerpoint/2010/main" val="311840912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178621_1093841197347207_2731780704291697412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188934724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178845_1093840964013897_5770506913764251339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48291207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_10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82282748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_107"/>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148864349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tef-Biblioteka_Poetika-moderne-drame_VladimirOpsenica_DSC_3018C"/>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6238"/>
            <a:ext cx="9144000" cy="6103937"/>
          </a:xfrm>
          <a:prstGeom prst="rect">
            <a:avLst/>
          </a:prstGeom>
          <a:noFill/>
          <a:ln>
            <a:noFill/>
          </a:ln>
        </p:spPr>
      </p:pic>
    </p:spTree>
    <p:extLst>
      <p:ext uri="{BB962C8B-B14F-4D97-AF65-F5344CB8AC3E}">
        <p14:creationId xmlns:p14="http://schemas.microsoft.com/office/powerpoint/2010/main" val="270654287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tef-Biblioteka_Poetika-moderne-drame_VladimirOpsenica_DSC_307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6238"/>
            <a:ext cx="9144000" cy="6103937"/>
          </a:xfrm>
          <a:prstGeom prst="rect">
            <a:avLst/>
          </a:prstGeom>
          <a:noFill/>
          <a:ln>
            <a:noFill/>
          </a:ln>
        </p:spPr>
      </p:pic>
    </p:spTree>
    <p:extLst>
      <p:ext uri="{BB962C8B-B14F-4D97-AF65-F5344CB8AC3E}">
        <p14:creationId xmlns:p14="http://schemas.microsoft.com/office/powerpoint/2010/main" val="98924275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tef-Biblioteka_Poetika-moderne-drame_VladimirOpsenica_DSC_311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6238"/>
            <a:ext cx="9144000" cy="6103937"/>
          </a:xfrm>
          <a:prstGeom prst="rect">
            <a:avLst/>
          </a:prstGeom>
          <a:noFill/>
          <a:ln>
            <a:noFill/>
          </a:ln>
        </p:spPr>
      </p:pic>
    </p:spTree>
    <p:extLst>
      <p:ext uri="{BB962C8B-B14F-4D97-AF65-F5344CB8AC3E}">
        <p14:creationId xmlns:p14="http://schemas.microsoft.com/office/powerpoint/2010/main" val="262029306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1500"/>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860425"/>
            <a:ext cx="9144000" cy="5135563"/>
          </a:xfrm>
          <a:prstGeom prst="rect">
            <a:avLst/>
          </a:prstGeom>
          <a:noFill/>
          <a:ln>
            <a:noFill/>
          </a:ln>
        </p:spPr>
      </p:pic>
    </p:spTree>
    <p:extLst>
      <p:ext uri="{BB962C8B-B14F-4D97-AF65-F5344CB8AC3E}">
        <p14:creationId xmlns:p14="http://schemas.microsoft.com/office/powerpoint/2010/main" val="139341921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1502"/>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860425"/>
            <a:ext cx="9144000" cy="5135563"/>
          </a:xfrm>
          <a:prstGeom prst="rect">
            <a:avLst/>
          </a:prstGeom>
          <a:noFill/>
          <a:ln>
            <a:noFill/>
          </a:ln>
        </p:spPr>
      </p:pic>
    </p:spTree>
    <p:extLst>
      <p:ext uri="{BB962C8B-B14F-4D97-AF65-F5344CB8AC3E}">
        <p14:creationId xmlns:p14="http://schemas.microsoft.com/office/powerpoint/2010/main" val="291857791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3034"/>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215655109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3322"/>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153184025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922"/>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292273829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934"/>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322350501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lio-040316-01-"/>
          <p:cNvPicPr>
            <a:picLocks noGrp="1" noChangeAspect="1"/>
          </p:cNvPicPr>
          <p:nvPr isPhoto="1"/>
        </p:nvPicPr>
        <p:blipFill>
          <a:blip r:embed="rId2" cstate="print">
            <a:lum/>
            <a:extLst>
              <a:ext uri="{28A0092B-C50C-407E-A947-70E740481C1C}">
                <a14:useLocalDpi xmlns:a14="http://schemas.microsoft.com/office/drawing/2010/main"/>
              </a:ext>
            </a:extLst>
          </a:blip>
          <a:stretch>
            <a:fillRect/>
          </a:stretch>
        </p:blipFill>
        <p:spPr>
          <a:xfrm>
            <a:off x="0" y="392113"/>
            <a:ext cx="9144000" cy="6073775"/>
          </a:xfrm>
          <a:prstGeom prst="rect">
            <a:avLst/>
          </a:prstGeom>
          <a:noFill/>
          <a:ln>
            <a:noFill/>
          </a:ln>
        </p:spPr>
      </p:pic>
    </p:spTree>
    <p:extLst>
      <p:ext uri="{BB962C8B-B14F-4D97-AF65-F5344CB8AC3E}">
        <p14:creationId xmlns:p14="http://schemas.microsoft.com/office/powerpoint/2010/main" val="147744469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lio-040316-05-"/>
          <p:cNvPicPr>
            <a:picLocks noGrp="1" noChangeAspect="1"/>
          </p:cNvPicPr>
          <p:nvPr isPhoto="1"/>
        </p:nvPicPr>
        <p:blipFill>
          <a:blip r:embed="rId2" cstate="print">
            <a:lum/>
            <a:extLst>
              <a:ext uri="{28A0092B-C50C-407E-A947-70E740481C1C}">
                <a14:useLocalDpi xmlns:a14="http://schemas.microsoft.com/office/drawing/2010/main"/>
              </a:ext>
            </a:extLst>
          </a:blip>
          <a:stretch>
            <a:fillRect/>
          </a:stretch>
        </p:blipFill>
        <p:spPr>
          <a:xfrm>
            <a:off x="0" y="392113"/>
            <a:ext cx="9144000" cy="6073775"/>
          </a:xfrm>
          <a:prstGeom prst="rect">
            <a:avLst/>
          </a:prstGeom>
          <a:noFill/>
          <a:ln>
            <a:noFill/>
          </a:ln>
        </p:spPr>
      </p:pic>
    </p:spTree>
    <p:extLst>
      <p:ext uri="{BB962C8B-B14F-4D97-AF65-F5344CB8AC3E}">
        <p14:creationId xmlns:p14="http://schemas.microsoft.com/office/powerpoint/2010/main" val="18892197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lio-040316-11-"/>
          <p:cNvPicPr>
            <a:picLocks noGrp="1" noChangeAspect="1"/>
          </p:cNvPicPr>
          <p:nvPr isPhoto="1"/>
        </p:nvPicPr>
        <p:blipFill>
          <a:blip r:embed="rId2" cstate="print">
            <a:lum/>
            <a:extLst>
              <a:ext uri="{28A0092B-C50C-407E-A947-70E740481C1C}">
                <a14:useLocalDpi xmlns:a14="http://schemas.microsoft.com/office/drawing/2010/main"/>
              </a:ext>
            </a:extLst>
          </a:blip>
          <a:stretch>
            <a:fillRect/>
          </a:stretch>
        </p:blipFill>
        <p:spPr>
          <a:xfrm>
            <a:off x="0" y="392113"/>
            <a:ext cx="9144000" cy="6073775"/>
          </a:xfrm>
          <a:prstGeom prst="rect">
            <a:avLst/>
          </a:prstGeom>
          <a:noFill/>
          <a:ln>
            <a:noFill/>
          </a:ln>
        </p:spPr>
      </p:pic>
    </p:spTree>
    <p:extLst>
      <p:ext uri="{BB962C8B-B14F-4D97-AF65-F5344CB8AC3E}">
        <p14:creationId xmlns:p14="http://schemas.microsoft.com/office/powerpoint/2010/main" val="57498750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51813"/>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36925355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51824"/>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376475130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51829"/>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402894331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230046"/>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150357935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250009"/>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210207363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K-Parobrod-1"/>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90525"/>
            <a:ext cx="9144000" cy="6075363"/>
          </a:xfrm>
          <a:prstGeom prst="rect">
            <a:avLst/>
          </a:prstGeom>
          <a:noFill/>
          <a:ln>
            <a:noFill/>
          </a:ln>
        </p:spPr>
      </p:pic>
    </p:spTree>
    <p:extLst>
      <p:ext uri="{BB962C8B-B14F-4D97-AF65-F5344CB8AC3E}">
        <p14:creationId xmlns:p14="http://schemas.microsoft.com/office/powerpoint/2010/main" val="285816213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K-Parobrod-2"/>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90525"/>
            <a:ext cx="9144000" cy="6075363"/>
          </a:xfrm>
          <a:prstGeom prst="rect">
            <a:avLst/>
          </a:prstGeom>
          <a:noFill/>
          <a:ln>
            <a:noFill/>
          </a:ln>
        </p:spPr>
      </p:pic>
    </p:spTree>
    <p:extLst>
      <p:ext uri="{BB962C8B-B14F-4D97-AF65-F5344CB8AC3E}">
        <p14:creationId xmlns:p14="http://schemas.microsoft.com/office/powerpoint/2010/main" val="43950689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10.2012_Djura_Jaksic22"/>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5763"/>
            <a:ext cx="9144000" cy="6084887"/>
          </a:xfrm>
          <a:prstGeom prst="rect">
            <a:avLst/>
          </a:prstGeom>
          <a:noFill/>
          <a:ln>
            <a:noFill/>
          </a:ln>
        </p:spPr>
      </p:pic>
    </p:spTree>
    <p:extLst>
      <p:ext uri="{BB962C8B-B14F-4D97-AF65-F5344CB8AC3E}">
        <p14:creationId xmlns:p14="http://schemas.microsoft.com/office/powerpoint/2010/main" val="370036352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10.2012_Djura_Jaksic2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5763"/>
            <a:ext cx="9144000" cy="6084887"/>
          </a:xfrm>
          <a:prstGeom prst="rect">
            <a:avLst/>
          </a:prstGeom>
          <a:noFill/>
          <a:ln>
            <a:noFill/>
          </a:ln>
        </p:spPr>
      </p:pic>
    </p:spTree>
    <p:extLst>
      <p:ext uri="{BB962C8B-B14F-4D97-AF65-F5344CB8AC3E}">
        <p14:creationId xmlns:p14="http://schemas.microsoft.com/office/powerpoint/2010/main" val="127597974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10.2012_Djura_Jaksic26"/>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5763"/>
            <a:ext cx="9144000" cy="6084887"/>
          </a:xfrm>
          <a:prstGeom prst="rect">
            <a:avLst/>
          </a:prstGeom>
          <a:noFill/>
          <a:ln>
            <a:noFill/>
          </a:ln>
        </p:spPr>
      </p:pic>
    </p:spTree>
    <p:extLst>
      <p:ext uri="{BB962C8B-B14F-4D97-AF65-F5344CB8AC3E}">
        <p14:creationId xmlns:p14="http://schemas.microsoft.com/office/powerpoint/2010/main" val="224684795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9064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41537365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9074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18733401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283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377036072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2845"/>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78240694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7199"/>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02435662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6001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78889488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126"/>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128746253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153"/>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219660300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15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341307891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21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402948722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215"/>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69871325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723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4532480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7272"/>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154618108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7295"/>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09910493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712"/>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427513313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71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346773684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72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28158082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729"/>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277557063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73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385570736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80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215043712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802"/>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413797116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806"/>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336148046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81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73883364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81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176241561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823"/>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271689438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912"/>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205424283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915"/>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7831619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1092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116298140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0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95023690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03"/>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301357483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0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370301178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15"/>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27585728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6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413061478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71"/>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73711818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55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391916501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67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253105914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73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192598006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755"/>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231012781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83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158529575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89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1538040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3003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422526700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30103 - kopija"/>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135078026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30491"/>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401934114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3050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66938123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30547"/>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75312108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30549"/>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44747860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5000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94481037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5006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222089044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31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307448557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319"/>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427153869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363"/>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155386853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39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315455436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909"/>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1143000" y="0"/>
            <a:ext cx="6858000" cy="6858000"/>
          </a:xfrm>
          <a:prstGeom prst="rect">
            <a:avLst/>
          </a:prstGeom>
          <a:noFill/>
          <a:ln>
            <a:noFill/>
          </a:ln>
        </p:spPr>
      </p:pic>
    </p:spTree>
    <p:extLst>
      <p:ext uri="{BB962C8B-B14F-4D97-AF65-F5344CB8AC3E}">
        <p14:creationId xmlns:p14="http://schemas.microsoft.com/office/powerpoint/2010/main" val="202620917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910"/>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rot="16200000">
            <a:off x="1143000" y="0"/>
            <a:ext cx="6858000" cy="6858000"/>
          </a:xfrm>
          <a:prstGeom prst="rect">
            <a:avLst/>
          </a:prstGeom>
          <a:noFill/>
          <a:ln>
            <a:noFill/>
          </a:ln>
        </p:spPr>
      </p:pic>
    </p:spTree>
    <p:extLst>
      <p:ext uri="{BB962C8B-B14F-4D97-AF65-F5344CB8AC3E}">
        <p14:creationId xmlns:p14="http://schemas.microsoft.com/office/powerpoint/2010/main" val="36979070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911"/>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1143000" y="0"/>
            <a:ext cx="6858000" cy="6858000"/>
          </a:xfrm>
          <a:prstGeom prst="rect">
            <a:avLst/>
          </a:prstGeom>
          <a:noFill/>
          <a:ln>
            <a:noFill/>
          </a:ln>
        </p:spPr>
      </p:pic>
    </p:spTree>
    <p:extLst>
      <p:ext uri="{BB962C8B-B14F-4D97-AF65-F5344CB8AC3E}">
        <p14:creationId xmlns:p14="http://schemas.microsoft.com/office/powerpoint/2010/main" val="48727972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92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rot="16200000">
            <a:off x="1143000" y="0"/>
            <a:ext cx="6858000" cy="6858000"/>
          </a:xfrm>
          <a:prstGeom prst="rect">
            <a:avLst/>
          </a:prstGeom>
          <a:noFill/>
          <a:ln>
            <a:noFill/>
          </a:ln>
        </p:spPr>
      </p:pic>
    </p:spTree>
    <p:extLst>
      <p:ext uri="{BB962C8B-B14F-4D97-AF65-F5344CB8AC3E}">
        <p14:creationId xmlns:p14="http://schemas.microsoft.com/office/powerpoint/2010/main" val="258503392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80929"/>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rot="16200000">
            <a:off x="1143000" y="0"/>
            <a:ext cx="6858000" cy="6858000"/>
          </a:xfrm>
          <a:prstGeom prst="rect">
            <a:avLst/>
          </a:prstGeom>
          <a:noFill/>
          <a:ln>
            <a:noFill/>
          </a:ln>
        </p:spPr>
      </p:pic>
    </p:spTree>
    <p:extLst>
      <p:ext uri="{BB962C8B-B14F-4D97-AF65-F5344CB8AC3E}">
        <p14:creationId xmlns:p14="http://schemas.microsoft.com/office/powerpoint/2010/main" val="162937536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90212"/>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1143000" y="0"/>
            <a:ext cx="6858000" cy="6858000"/>
          </a:xfrm>
          <a:prstGeom prst="rect">
            <a:avLst/>
          </a:prstGeom>
          <a:noFill/>
          <a:ln>
            <a:noFill/>
          </a:ln>
        </p:spPr>
      </p:pic>
    </p:spTree>
    <p:extLst>
      <p:ext uri="{BB962C8B-B14F-4D97-AF65-F5344CB8AC3E}">
        <p14:creationId xmlns:p14="http://schemas.microsoft.com/office/powerpoint/2010/main" val="331487262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90313"/>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1143000" y="0"/>
            <a:ext cx="6858000" cy="6858000"/>
          </a:xfrm>
          <a:prstGeom prst="rect">
            <a:avLst/>
          </a:prstGeom>
          <a:noFill/>
          <a:ln>
            <a:noFill/>
          </a:ln>
        </p:spPr>
      </p:pic>
    </p:spTree>
    <p:extLst>
      <p:ext uri="{BB962C8B-B14F-4D97-AF65-F5344CB8AC3E}">
        <p14:creationId xmlns:p14="http://schemas.microsoft.com/office/powerpoint/2010/main" val="332848682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90374"/>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1143000" y="0"/>
            <a:ext cx="6858000" cy="6858000"/>
          </a:xfrm>
          <a:prstGeom prst="rect">
            <a:avLst/>
          </a:prstGeom>
          <a:noFill/>
          <a:ln>
            <a:noFill/>
          </a:ln>
        </p:spPr>
      </p:pic>
    </p:spTree>
    <p:extLst>
      <p:ext uri="{BB962C8B-B14F-4D97-AF65-F5344CB8AC3E}">
        <p14:creationId xmlns:p14="http://schemas.microsoft.com/office/powerpoint/2010/main" val="110060409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4030002"/>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105953815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4030016"/>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23624150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4030032"/>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75" y="0"/>
            <a:ext cx="9137650" cy="6858000"/>
          </a:xfrm>
          <a:prstGeom prst="rect">
            <a:avLst/>
          </a:prstGeom>
          <a:noFill/>
          <a:ln>
            <a:noFill/>
          </a:ln>
        </p:spPr>
      </p:pic>
    </p:spTree>
    <p:extLst>
      <p:ext uri="{BB962C8B-B14F-4D97-AF65-F5344CB8AC3E}">
        <p14:creationId xmlns:p14="http://schemas.microsoft.com/office/powerpoint/2010/main" val="224297413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9095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351140257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9098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857250"/>
            <a:ext cx="9144000" cy="5143500"/>
          </a:xfrm>
          <a:prstGeom prst="rect">
            <a:avLst/>
          </a:prstGeom>
          <a:noFill/>
          <a:ln>
            <a:noFill/>
          </a:ln>
        </p:spPr>
      </p:pic>
    </p:spTree>
    <p:extLst>
      <p:ext uri="{BB962C8B-B14F-4D97-AF65-F5344CB8AC3E}">
        <p14:creationId xmlns:p14="http://schemas.microsoft.com/office/powerpoint/2010/main" val="10669975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100268"/>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77825"/>
            <a:ext cx="9144000" cy="6102350"/>
          </a:xfrm>
          <a:prstGeom prst="rect">
            <a:avLst/>
          </a:prstGeom>
          <a:noFill/>
          <a:ln>
            <a:noFill/>
          </a:ln>
        </p:spPr>
      </p:pic>
    </p:spTree>
    <p:extLst>
      <p:ext uri="{BB962C8B-B14F-4D97-AF65-F5344CB8AC3E}">
        <p14:creationId xmlns:p14="http://schemas.microsoft.com/office/powerpoint/2010/main" val="585416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100287"/>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59798692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100433"/>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176333166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TotalTime>
  <Words>306</Words>
  <Application>Microsoft Office PowerPoint</Application>
  <PresentationFormat>Affichage à l'écran (4:3)</PresentationFormat>
  <Paragraphs>5</Paragraphs>
  <Slides>123</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123</vt:i4>
      </vt:variant>
    </vt:vector>
  </HeadingPairs>
  <TitlesOfParts>
    <vt:vector size="126" baseType="lpstr">
      <vt:lpstr>Arial</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Album</dc:title>
  <dc:creator>D</dc:creator>
  <cp:lastModifiedBy>metopes</cp:lastModifiedBy>
  <cp:revision>12</cp:revision>
  <dcterms:created xsi:type="dcterms:W3CDTF">2019-03-13T08:57:54Z</dcterms:created>
  <dcterms:modified xsi:type="dcterms:W3CDTF">2019-03-14T16:12:05Z</dcterms:modified>
</cp:coreProperties>
</file>